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9" r:id="rId4"/>
    <p:sldId id="271" r:id="rId5"/>
    <p:sldId id="267" r:id="rId6"/>
    <p:sldId id="281" r:id="rId7"/>
    <p:sldId id="278" r:id="rId8"/>
    <p:sldId id="290" r:id="rId9"/>
    <p:sldId id="296" r:id="rId10"/>
    <p:sldId id="285" r:id="rId11"/>
    <p:sldId id="289" r:id="rId12"/>
    <p:sldId id="276" r:id="rId13"/>
    <p:sldId id="275" r:id="rId14"/>
    <p:sldId id="288" r:id="rId15"/>
    <p:sldId id="277" r:id="rId16"/>
    <p:sldId id="274" r:id="rId17"/>
    <p:sldId id="287" r:id="rId18"/>
    <p:sldId id="292" r:id="rId19"/>
    <p:sldId id="326" r:id="rId20"/>
    <p:sldId id="354" r:id="rId21"/>
    <p:sldId id="302" r:id="rId22"/>
    <p:sldId id="315" r:id="rId23"/>
    <p:sldId id="329" r:id="rId24"/>
    <p:sldId id="352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F6AC-4933-A1D6-D15B-CD0AFB9A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3D126-3683-3842-136E-14A5DED80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5992-8B30-94F7-4DC9-29A313B5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AA46F-DA4C-ED29-7CE9-9079864D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78FEF-C23A-43FB-B7EA-E46C6A17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2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A784-CCF6-B398-899E-340ACD906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559FF-48D2-991E-0784-512824BB0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4541E-BDBF-37F8-540A-CB71DC82A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980DC-12D7-11F1-5196-3CC2FDF99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E4388-37EC-B1D5-D256-3D544242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9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D7F03A-F999-A276-7C87-141D5BB55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00A3F-2EC1-9F9A-019A-328F263EE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8C3C9-821B-B6D8-59A5-E05683133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A4EB6-70E0-3999-611E-525E4FEB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B94A8-431C-416B-D2A0-8DBF8193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86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66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47C3-C5BD-38AD-C4C7-299E1182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085D-F1A9-7F02-544C-EBD125907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46D93-ADC8-058A-F65C-66CA67DE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A4435-DD35-2E2E-DFB5-E68760D1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46C2-D173-807D-B74D-1530A273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8D13-4E57-E487-DFA5-5FDFB385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86FDD-0EF8-0BF0-CDAD-8B1BC9309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1EEF1-3053-CCE4-7443-A79BD7BB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221C-541C-EE1A-E071-9E11E126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A6FDD-5BFB-0359-FBBE-81B1EC60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1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0C3B-0351-8CAB-DE40-21F27BF78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7EF0C-35BC-8AA7-698D-DF08251FF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F3B99-6904-75A1-C1A8-F3A49C165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881BF-7963-FE07-091A-49EE7AE6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1F35F-C1D8-C345-FCAF-6735975C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5D042-F17D-5373-2B0D-68CCDBEF3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4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935D-7959-D800-BE39-FD5113F7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5DF6-5862-179D-7CB4-CD64B3C79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D1866-C9E3-9625-B8AF-BF8F4913B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E6D7E-3836-CF00-4BA9-AD834892E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AF01E-2D35-F219-05F4-EEA424D51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A4039-D61E-D0FA-36C3-19ADB908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D10DCF-5CEB-57DE-46A5-C0143468D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FB802-4687-8E3B-3F22-8EA29AE6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092A-21E3-240D-4C1B-FA9839BB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DC23E-C604-29B2-F40C-AE281962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668-4DC2-994C-39F5-B511F0A3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0A871-C037-1877-B57F-5646F5DE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7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52223-F37D-4FB0-7C83-BE72EC9A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0B9C26-A5FA-65E7-D8F4-1CEBFC47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6A633-2821-27D2-9FB0-42574F59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3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0ABC-01F5-8D3E-419C-A4845488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295AD-A7CC-C9AC-5C7F-63F2AB3B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6E687-3EDB-C979-069D-291998A53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36BF7-5EE4-EAF7-BB5C-4E9C0954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0D073-7154-B504-255C-D2DAC0D2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2E38D-C852-B337-64B4-BBBA25C0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2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C386-2424-4E55-C303-198FDF53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451A3-61E3-5CC1-00CC-0D09CA406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27F19-98F9-9E51-DB45-744DA87FC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1EAD1-6B04-387F-69CB-53633AD99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12EE4-6F4D-2CB9-439A-155567690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40BB5-41B4-1658-DC02-7BBA308D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1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C6B2B-4A8B-D849-3321-14DB6810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18304-723D-CB5E-5A18-FC4B573CB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956BC-BE50-9D69-E4C9-3367F703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376DE-8E6F-4CB6-A465-33DA29743FB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39D28-15E5-861D-BC13-1663AAC0B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04F8D-99B6-A0EE-CE1E-274D7D4D0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A6B1A-0A70-4EC1-9FA9-7F6FD963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9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rchsoft.com/blog/ai-agent-playbook/" TargetMode="External"/><Relationship Id="rId2" Type="http://schemas.openxmlformats.org/officeDocument/2006/relationships/hyperlink" Target="https://github.com/ArturoNereu/AI-Study-Group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0308-DFCE-9954-8746-2F7BEDDEE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009B1-6483-80D5-27EA-0F452D302B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C4037-A733-2883-80A9-F62AC952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445EFFB8-88BB-069F-24FA-4BFB0841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7" y="0"/>
            <a:ext cx="102933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AE901-47D1-3BDF-9551-77F1F0D7C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ECB49E8A-04F0-A526-74B8-8A4880A53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1" y="0"/>
            <a:ext cx="999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5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6DD4-6677-63B5-1B73-6E6F3CD07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i agent">
            <a:extLst>
              <a:ext uri="{FF2B5EF4-FFF2-40B4-BE49-F238E27FC236}">
                <a16:creationId xmlns:a16="http://schemas.microsoft.com/office/drawing/2014/main" id="{9054F64D-5137-00C9-158D-398028533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685" y="0"/>
            <a:ext cx="65066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30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628B2-5A1D-F5B2-95DF-DFC57DA7F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C14760C2-6481-FCE1-74A6-DFB98613B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0"/>
            <a:ext cx="982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2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A1395-4D86-4C3F-CF1B-E0717590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A7C1E513-6BE3-56C7-CCF6-38D3C1FB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18" y="0"/>
            <a:ext cx="91376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0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19A86-9F3D-7946-F93A-5C3AF9D2B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gentic AI chatbots">
            <a:extLst>
              <a:ext uri="{FF2B5EF4-FFF2-40B4-BE49-F238E27FC236}">
                <a16:creationId xmlns:a16="http://schemas.microsoft.com/office/drawing/2014/main" id="{3733521B-4E18-CB4D-B2B4-CA81408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67" y="0"/>
            <a:ext cx="82867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5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165D4-7F22-D9E9-BA1D-6590C83A9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Unit 1 planning">
            <a:extLst>
              <a:ext uri="{FF2B5EF4-FFF2-40B4-BE49-F238E27FC236}">
                <a16:creationId xmlns:a16="http://schemas.microsoft.com/office/drawing/2014/main" id="{F85211EC-BE92-BC8C-8DA1-41C513142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40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B0777-3E1D-A478-0410-70F75D43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4F3C015-7BA6-2C0D-1026-2B878CEF1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18" y="0"/>
            <a:ext cx="99504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74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FB71C-511A-C8E3-CCDD-23B323F8F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No alternative text description for this image">
            <a:extLst>
              <a:ext uri="{FF2B5EF4-FFF2-40B4-BE49-F238E27FC236}">
                <a16:creationId xmlns:a16="http://schemas.microsoft.com/office/drawing/2014/main" id="{8B720C78-EE70-82C6-704F-D0E85C2CE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367" y="0"/>
            <a:ext cx="64092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09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1975-EB7D-DE4C-405D-5C69D4368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74278-4D03-B1AB-D21E-41B75926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17" y="0"/>
            <a:ext cx="5499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0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104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96ECA-E7CD-C654-824A-178FF8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4F5DD4-3842-A79A-EFF8-0249A6F9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523"/>
            <a:ext cx="12192000" cy="50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5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0A829-F06A-BAA6-A0CF-B0E6CC4EA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F550C42D-DA8F-FB9B-37F8-859161AE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301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5B57-F959-32B8-0944-DBF6F6E8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7570EF3-D2D0-9AD3-45EF-7A9A0AF5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1" y="292100"/>
            <a:ext cx="111125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34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43552-A38E-A61E-D8ED-A2F39DB6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12C13F-2CEB-F3C7-14F2-BD95B8F68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94" y="0"/>
            <a:ext cx="8413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6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4C0A-9859-7C17-062B-1353C16BA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DB983-5B26-CC07-0D3D-80153D0DE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81" y="0"/>
            <a:ext cx="11543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56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EA52D-2A80-8D6A-E109-82BE0922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0ECDB6-0F53-5801-5C6B-428DCB9F0B03}"/>
              </a:ext>
            </a:extLst>
          </p:cNvPr>
          <p:cNvSpPr txBox="1"/>
          <p:nvPr/>
        </p:nvSpPr>
        <p:spPr>
          <a:xfrm>
            <a:off x="1528689" y="961817"/>
            <a:ext cx="823428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https://albanna-tutorials.com/llm_agents.html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https://albanna-tutorials.com/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https://levelup.gitconnected.com/deep-dive-into-building-ai-agents-with-llms-695df4b1e94f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https://github.com/ArturoNereu/AI-Study-Group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https://www.scorchsoft.com/blog/ai-agent-playbook/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664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6819C-C449-8017-FC44-0D43721C8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C7B4CAB-C47D-1D1B-79D9-54682E18D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1" y="654051"/>
            <a:ext cx="111125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4411-79BB-6019-6862-CF8C8F57E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/ChatGPT - Stop Confusing “AI” with “Generative AI”">
            <a:extLst>
              <a:ext uri="{FF2B5EF4-FFF2-40B4-BE49-F238E27FC236}">
                <a16:creationId xmlns:a16="http://schemas.microsoft.com/office/drawing/2014/main" id="{708FC830-7A8E-F64E-C508-B5FE52A2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85" y="0"/>
            <a:ext cx="69130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4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19672-91BB-21F4-1CD5-52F7B9928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enerative AI vs AI Agents vs Agentic AIGenerative AI">
            <a:extLst>
              <a:ext uri="{FF2B5EF4-FFF2-40B4-BE49-F238E27FC236}">
                <a16:creationId xmlns:a16="http://schemas.microsoft.com/office/drawing/2014/main" id="{DC7F4F6D-67F2-E55A-F257-E5CE1D15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" y="0"/>
            <a:ext cx="121835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28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C44A4-7028-A2C9-7504-977413EDC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C6EC74B3-13D9-ED16-6F7F-03593160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4" y="0"/>
            <a:ext cx="112945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20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87C0-B46C-D7E3-5C7C-9460090EB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gent intelligent">
            <a:extLst>
              <a:ext uri="{FF2B5EF4-FFF2-40B4-BE49-F238E27FC236}">
                <a16:creationId xmlns:a16="http://schemas.microsoft.com/office/drawing/2014/main" id="{726145BA-54E4-70B2-0D6F-BB6A8AECE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71500"/>
            <a:ext cx="1016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57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D40B-1665-B046-D979-B49EA169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AI Agents vs LLM vs RAG vs Agentic AI: What’s the Real Difference?">
            <a:extLst>
              <a:ext uri="{FF2B5EF4-FFF2-40B4-BE49-F238E27FC236}">
                <a16:creationId xmlns:a16="http://schemas.microsoft.com/office/drawing/2014/main" id="{631F5237-D98D-C823-AC84-BCFB763B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518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FC779-BCB0-57C1-6729-53C35BB98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gentic AI Roadmap Step-by-Step - K21 Academy">
            <a:extLst>
              <a:ext uri="{FF2B5EF4-FFF2-40B4-BE49-F238E27FC236}">
                <a16:creationId xmlns:a16="http://schemas.microsoft.com/office/drawing/2014/main" id="{AFA15AFB-EA97-5986-B659-B55C6C6C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08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Office PowerPoint</Application>
  <PresentationFormat>Widescreen</PresentationFormat>
  <Paragraphs>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Sowjanya N</dc:creator>
  <cp:lastModifiedBy>Sowjanya N</cp:lastModifiedBy>
  <cp:revision>1</cp:revision>
  <dcterms:created xsi:type="dcterms:W3CDTF">2025-11-02T07:12:08Z</dcterms:created>
  <dcterms:modified xsi:type="dcterms:W3CDTF">2025-11-02T07:12:17Z</dcterms:modified>
</cp:coreProperties>
</file>